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copy">
    <p:bg>
      <p:bgPr>
        <a:solidFill>
          <a:srgbClr val="A3D5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/>
          <p:nvPr>
            <p:ph type="title"/>
          </p:nvPr>
        </p:nvSpPr>
        <p:spPr>
          <a:xfrm>
            <a:off x="3047999" y="2244726"/>
            <a:ext cx="18288001" cy="4775201"/>
          </a:xfrm>
          <a:prstGeom prst="rect">
            <a:avLst/>
          </a:prstGeom>
        </p:spPr>
        <p:txBody>
          <a:bodyPr lIns="60959" tIns="60959" rIns="60959" bIns="60959" anchor="b"/>
          <a:lstStyle>
            <a:lvl1pPr algn="ctr" defTabSz="1828800">
              <a:lnSpc>
                <a:spcPct val="90000"/>
              </a:lnSpc>
              <a:defRPr b="0" spc="0"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" name="Body Level One…"/>
          <p:cNvSpPr txBox="1"/>
          <p:nvPr>
            <p:ph type="body" sz="quarter" idx="1"/>
          </p:nvPr>
        </p:nvSpPr>
        <p:spPr>
          <a:xfrm>
            <a:off x="3047999" y="7204075"/>
            <a:ext cx="18288001" cy="3311525"/>
          </a:xfrm>
          <a:prstGeom prst="rect">
            <a:avLst/>
          </a:prstGeom>
        </p:spPr>
        <p:txBody>
          <a:bodyPr lIns="60959" tIns="60959" rIns="60959" bIns="6095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685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2057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2743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22264012" y="12866351"/>
            <a:ext cx="443588" cy="422951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6096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3" Type="http://schemas.openxmlformats.org/officeDocument/2006/relationships/image" Target="../media/image82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Relationship Id="rId3" Type="http://schemas.openxmlformats.org/officeDocument/2006/relationships/image" Target="../media/image118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140.png"/><Relationship Id="rId4" Type="http://schemas.openxmlformats.org/officeDocument/2006/relationships/image" Target="../media/image14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image" Target="../media/image151.png"/><Relationship Id="rId10" Type="http://schemas.openxmlformats.org/officeDocument/2006/relationships/image" Target="../media/image15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Relationship Id="rId4" Type="http://schemas.openxmlformats.org/officeDocument/2006/relationships/image" Target="../media/image15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Relationship Id="rId11" Type="http://schemas.openxmlformats.org/officeDocument/2006/relationships/image" Target="../media/image164.png"/><Relationship Id="rId12" Type="http://schemas.openxmlformats.org/officeDocument/2006/relationships/image" Target="../media/image165.png"/><Relationship Id="rId13" Type="http://schemas.openxmlformats.org/officeDocument/2006/relationships/image" Target="../media/image166.png"/><Relationship Id="rId14" Type="http://schemas.openxmlformats.org/officeDocument/2006/relationships/image" Target="../media/image167.png"/><Relationship Id="rId15" Type="http://schemas.openxmlformats.org/officeDocument/2006/relationships/image" Target="../media/image168.png"/><Relationship Id="rId16" Type="http://schemas.openxmlformats.org/officeDocument/2006/relationships/image" Target="../media/image169.png"/><Relationship Id="rId17" Type="http://schemas.openxmlformats.org/officeDocument/2006/relationships/image" Target="../media/image170.png"/><Relationship Id="rId18" Type="http://schemas.openxmlformats.org/officeDocument/2006/relationships/image" Target="../media/image171.png"/><Relationship Id="rId19" Type="http://schemas.openxmlformats.org/officeDocument/2006/relationships/image" Target="../media/image172.png"/><Relationship Id="rId20" Type="http://schemas.openxmlformats.org/officeDocument/2006/relationships/image" Target="../media/image173.png"/><Relationship Id="rId21" Type="http://schemas.openxmlformats.org/officeDocument/2006/relationships/image" Target="../media/image174.png"/><Relationship Id="rId22" Type="http://schemas.openxmlformats.org/officeDocument/2006/relationships/image" Target="../media/image175.png"/><Relationship Id="rId23" Type="http://schemas.openxmlformats.org/officeDocument/2006/relationships/image" Target="../media/image17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87.png"/><Relationship Id="rId4" Type="http://schemas.openxmlformats.org/officeDocument/2006/relationships/image" Target="../media/image18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png"/><Relationship Id="rId3" Type="http://schemas.openxmlformats.org/officeDocument/2006/relationships/image" Target="../media/image189.png"/><Relationship Id="rId4" Type="http://schemas.openxmlformats.org/officeDocument/2006/relationships/image" Target="../media/image19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Relationship Id="rId4" Type="http://schemas.openxmlformats.org/officeDocument/2006/relationships/image" Target="../media/image19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1.png"/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7.png"/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png"/><Relationship Id="rId8" Type="http://schemas.openxmlformats.org/officeDocument/2006/relationships/image" Target="../media/image203.png"/><Relationship Id="rId9" Type="http://schemas.openxmlformats.org/officeDocument/2006/relationships/image" Target="../media/image204.png"/><Relationship Id="rId10" Type="http://schemas.openxmlformats.org/officeDocument/2006/relationships/image" Target="../media/image205.png"/><Relationship Id="rId11" Type="http://schemas.openxmlformats.org/officeDocument/2006/relationships/image" Target="../media/image206.png"/><Relationship Id="rId12" Type="http://schemas.openxmlformats.org/officeDocument/2006/relationships/image" Target="../media/image207.png"/><Relationship Id="rId13" Type="http://schemas.openxmlformats.org/officeDocument/2006/relationships/image" Target="../media/image208.png"/><Relationship Id="rId14" Type="http://schemas.openxmlformats.org/officeDocument/2006/relationships/image" Target="../media/image20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extBox 7"/>
          <p:cNvSpPr txBox="1"/>
          <p:nvPr/>
        </p:nvSpPr>
        <p:spPr>
          <a:xfrm>
            <a:off x="1095839" y="3799725"/>
            <a:ext cx="5572404" cy="130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algn="l" defTabSz="609600">
              <a:defRPr b="1"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October 16-17, 2024 </a:t>
            </a:r>
          </a:p>
          <a:p>
            <a:pPr algn="l" defTabSz="609600">
              <a:defRPr sz="2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Hyatt Regency Toronto</a:t>
            </a:r>
            <a:br/>
            <a:r>
              <a:t>Toronto, ON</a:t>
            </a:r>
          </a:p>
        </p:txBody>
      </p:sp>
      <p:sp>
        <p:nvSpPr>
          <p:cNvPr id="38" name="TextBox 8"/>
          <p:cNvSpPr txBox="1"/>
          <p:nvPr/>
        </p:nvSpPr>
        <p:spPr>
          <a:xfrm>
            <a:off x="1240280" y="8184730"/>
            <a:ext cx="7314686" cy="223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/>
          <a:p>
            <a:pPr algn="l" defTabSz="609600"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DRIVING DATA IMPERATIVES</a:t>
            </a:r>
          </a:p>
          <a:p>
            <a:pPr algn="l" defTabSz="609600"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WITH DATA SERVICE TEAMS:</a:t>
            </a:r>
          </a:p>
          <a:p>
            <a:pPr algn="l" defTabSz="609600">
              <a:defRPr b="1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FIELD GUIDE INSIGHTS</a:t>
            </a:r>
          </a:p>
        </p:txBody>
      </p:sp>
      <p:sp>
        <p:nvSpPr>
          <p:cNvPr id="39" name="Straight Connector 10"/>
          <p:cNvSpPr/>
          <p:nvPr/>
        </p:nvSpPr>
        <p:spPr>
          <a:xfrm>
            <a:off x="1316351" y="10745315"/>
            <a:ext cx="6819545" cy="1"/>
          </a:xfrm>
          <a:prstGeom prst="line">
            <a:avLst/>
          </a:prstGeom>
          <a:ln w="25400">
            <a:solidFill>
              <a:srgbClr val="7030A0"/>
            </a:solidFill>
            <a:miter/>
          </a:ln>
        </p:spPr>
        <p:txBody>
          <a:bodyPr lIns="60959" tIns="60959" rIns="60959" bIns="60959"/>
          <a:lstStyle/>
          <a:p>
            <a:pPr algn="l" defTabSz="6096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TextBox 14"/>
          <p:cNvSpPr txBox="1"/>
          <p:nvPr/>
        </p:nvSpPr>
        <p:spPr>
          <a:xfrm>
            <a:off x="1240280" y="10916236"/>
            <a:ext cx="7103097" cy="1379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algn="l" defTabSz="609600">
              <a:defRPr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Peter Stoyko</a:t>
            </a:r>
          </a:p>
          <a:p>
            <a:pPr algn="l" defTabSz="609600">
              <a:defRPr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Design Lead and Information Designer</a:t>
            </a:r>
          </a:p>
          <a:p>
            <a:pPr algn="l" defTabSz="609600">
              <a:defRPr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Public Health Agency of Canada</a:t>
            </a:r>
          </a:p>
        </p:txBody>
      </p:sp>
      <p:pic>
        <p:nvPicPr>
          <p:cNvPr id="4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0213" y="1249373"/>
            <a:ext cx="5694323" cy="2550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2779" y="3240992"/>
            <a:ext cx="2402841" cy="36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5393" y="11949638"/>
            <a:ext cx="2952014" cy="36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80154" y="11949638"/>
            <a:ext cx="3449092" cy="857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86816" y="11949638"/>
            <a:ext cx="4049967" cy="36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21937" y="2745692"/>
            <a:ext cx="2782127" cy="857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714584" y="3240992"/>
            <a:ext cx="2734831" cy="36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66053" y="3240992"/>
            <a:ext cx="3779686" cy="36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1142516" y="3174289"/>
            <a:ext cx="24325709" cy="9200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27100" y="812800"/>
            <a:ext cx="15653005" cy="1306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2855" y="2797180"/>
            <a:ext cx="13354111" cy="10224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812800"/>
            <a:ext cx="21818981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5602" y="2439291"/>
            <a:ext cx="21092796" cy="1208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4773" y="3521317"/>
            <a:ext cx="1738618" cy="752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78643" y="3521317"/>
            <a:ext cx="1564577" cy="612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3881" y="8727437"/>
            <a:ext cx="1856131" cy="612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80909" y="8732621"/>
            <a:ext cx="1490130" cy="606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84773" y="11415417"/>
            <a:ext cx="1796137" cy="61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778643" y="11415414"/>
            <a:ext cx="2579498" cy="612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635546" y="8727437"/>
            <a:ext cx="1434644" cy="61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252664" y="8732621"/>
            <a:ext cx="2485734" cy="612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27100" y="812800"/>
            <a:ext cx="20407376" cy="1309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0"/>
            <a:ext cx="24523700" cy="1381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4" name="Rectangle"/>
          <p:cNvSpPr/>
          <p:nvPr/>
        </p:nvSpPr>
        <p:spPr>
          <a:xfrm>
            <a:off x="13533494" y="9490315"/>
            <a:ext cx="10850505" cy="3026870"/>
          </a:xfrm>
          <a:prstGeom prst="rect">
            <a:avLst/>
          </a:prstGeom>
          <a:solidFill>
            <a:srgbClr val="96D6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5" name="Rectangle"/>
          <p:cNvSpPr/>
          <p:nvPr/>
        </p:nvSpPr>
        <p:spPr>
          <a:xfrm>
            <a:off x="10208899" y="9490315"/>
            <a:ext cx="2897327" cy="3026870"/>
          </a:xfrm>
          <a:prstGeom prst="rect">
            <a:avLst/>
          </a:prstGeom>
          <a:solidFill>
            <a:srgbClr val="96D6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09166" y="10117122"/>
            <a:ext cx="1116397" cy="180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06950" y="10117122"/>
            <a:ext cx="8504061" cy="1801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2601" y="3267766"/>
            <a:ext cx="10058634" cy="9190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812800"/>
            <a:ext cx="21737701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5022" y="2779709"/>
            <a:ext cx="20213956" cy="983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812800"/>
            <a:ext cx="20790027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8975" y="2814808"/>
            <a:ext cx="21578697" cy="10232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812800"/>
            <a:ext cx="19943318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2" name="Animated Logo.mp4" descr="Animated Log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656372" y="6858000"/>
            <a:ext cx="9402462" cy="4701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73383" y="2614081"/>
            <a:ext cx="3768440" cy="5270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09630" y="3669288"/>
            <a:ext cx="5751707" cy="7408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863437" y="491152"/>
            <a:ext cx="3542739" cy="143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85483" y="782404"/>
            <a:ext cx="3329061" cy="851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1724" y="2541909"/>
            <a:ext cx="9450968" cy="886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57283" y="2382594"/>
            <a:ext cx="9514455" cy="9180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69267" y="12223317"/>
            <a:ext cx="8295882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48649" y="12223317"/>
            <a:ext cx="7331724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787" y="2541909"/>
            <a:ext cx="10320842" cy="9180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2107" y="12223317"/>
            <a:ext cx="4190202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14661" y="2242481"/>
            <a:ext cx="10399699" cy="923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99497" y="12223317"/>
            <a:ext cx="4630027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23817045" y="13059631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7" name="Group"/>
          <p:cNvGrpSpPr/>
          <p:nvPr/>
        </p:nvGrpSpPr>
        <p:grpSpPr>
          <a:xfrm rot="21480000">
            <a:off x="1674748" y="1864445"/>
            <a:ext cx="13704408" cy="10368110"/>
            <a:chOff x="0" y="0"/>
            <a:chExt cx="13704406" cy="10368109"/>
          </a:xfrm>
        </p:grpSpPr>
        <p:sp>
          <p:nvSpPr>
            <p:cNvPr id="44" name="Rectangle"/>
            <p:cNvSpPr/>
            <p:nvPr/>
          </p:nvSpPr>
          <p:spPr>
            <a:xfrm>
              <a:off x="177800" y="279400"/>
              <a:ext cx="13526607" cy="10088710"/>
            </a:xfrm>
            <a:prstGeom prst="rect">
              <a:avLst/>
            </a:prstGeom>
            <a:solidFill>
              <a:srgbClr val="F5F5F5"/>
            </a:solidFill>
            <a:ln w="12700" cap="flat">
              <a:solidFill>
                <a:srgbClr val="F5F5F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" name="Rectangle"/>
            <p:cNvSpPr/>
            <p:nvPr/>
          </p:nvSpPr>
          <p:spPr>
            <a:xfrm>
              <a:off x="0" y="0"/>
              <a:ext cx="13526607" cy="1008871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A9AB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6" name="TitlePage1.ai" descr="TitlePage1.ai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30" y="314626"/>
              <a:ext cx="13522147" cy="945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90211" y="2314251"/>
            <a:ext cx="4913339" cy="4087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0895" y="7583613"/>
            <a:ext cx="5077956" cy="1235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0895" y="9390146"/>
            <a:ext cx="5677371" cy="1361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787" y="2557481"/>
            <a:ext cx="10320842" cy="9164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14661" y="2491195"/>
            <a:ext cx="10101686" cy="9231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6752" y="12223317"/>
            <a:ext cx="6399290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90946" y="12223317"/>
            <a:ext cx="7047130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7474" y="2235098"/>
            <a:ext cx="9957846" cy="9504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14661" y="2235098"/>
            <a:ext cx="9851788" cy="9487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64613" y="12223317"/>
            <a:ext cx="6083568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26089" y="12223317"/>
            <a:ext cx="5028934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787" y="2359761"/>
            <a:ext cx="10269724" cy="9544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14661" y="2204926"/>
            <a:ext cx="10592077" cy="9517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1755" y="12223317"/>
            <a:ext cx="3869284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185469" y="12223317"/>
            <a:ext cx="5850460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670" y="2249895"/>
            <a:ext cx="10176776" cy="955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14661" y="2498993"/>
            <a:ext cx="9879091" cy="9241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9131" y="12223317"/>
            <a:ext cx="5914531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78995" y="12223317"/>
            <a:ext cx="3750425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5398" y="2496805"/>
            <a:ext cx="9828794" cy="9101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12524" y="2249895"/>
            <a:ext cx="9232389" cy="9020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98234" y="12223317"/>
            <a:ext cx="3616326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81686" y="12223317"/>
            <a:ext cx="3545041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6505" y="2281502"/>
            <a:ext cx="9873341" cy="9480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99531" y="2498993"/>
            <a:ext cx="9794221" cy="9045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31959" y="12223323"/>
            <a:ext cx="2902433" cy="495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16617" y="12223317"/>
            <a:ext cx="4560050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ERVICE CHANNELS"/>
          <p:cNvSpPr txBox="1"/>
          <p:nvPr/>
        </p:nvSpPr>
        <p:spPr>
          <a:xfrm>
            <a:off x="15460057" y="14273325"/>
            <a:ext cx="522528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093C4C"/>
                </a:solidFill>
                <a:latin typeface="Axalp Grotesk Lite Bold"/>
                <a:ea typeface="Axalp Grotesk Lite Bold"/>
                <a:cs typeface="Axalp Grotesk Lite Bold"/>
                <a:sym typeface="Axalp Grotesk Lite Bold"/>
              </a:defRPr>
            </a:lvl1pPr>
          </a:lstStyle>
          <a:p>
            <a:pPr/>
            <a:r>
              <a:t>SERVICE CHANNELS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5398" y="2485537"/>
            <a:ext cx="9828794" cy="9331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99531" y="2211348"/>
            <a:ext cx="9794221" cy="9321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2842" y="12223317"/>
            <a:ext cx="8780667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568935" y="12223317"/>
            <a:ext cx="6455411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670" y="1975971"/>
            <a:ext cx="10173731" cy="9764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99531" y="2768943"/>
            <a:ext cx="9829435" cy="876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62515" y="12223317"/>
            <a:ext cx="3441320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42573" y="12223317"/>
            <a:ext cx="4143351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4391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5434" y="2496805"/>
            <a:ext cx="9888723" cy="9284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99531" y="2335087"/>
            <a:ext cx="9794221" cy="919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94854" y="12171140"/>
            <a:ext cx="7376643" cy="599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19162" y="11975661"/>
            <a:ext cx="4954957" cy="495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RING &amp; REUSE"/>
          <p:cNvSpPr txBox="1"/>
          <p:nvPr/>
        </p:nvSpPr>
        <p:spPr>
          <a:xfrm>
            <a:off x="15608761" y="14151638"/>
            <a:ext cx="470916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093C4C"/>
                </a:solidFill>
                <a:latin typeface="Axalp Grotesk Lite Bold"/>
                <a:ea typeface="Axalp Grotesk Lite Bold"/>
                <a:cs typeface="Axalp Grotesk Lite Bold"/>
                <a:sym typeface="Axalp Grotesk Lite Bold"/>
              </a:defRPr>
            </a:lvl1pPr>
          </a:lstStyle>
          <a:p>
            <a:pPr/>
            <a:r>
              <a:t>SHARING &amp; REUSE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0856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9490" y="2271495"/>
            <a:ext cx="9724935" cy="918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29872" y="2213292"/>
            <a:ext cx="9863880" cy="9319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94854" y="12223317"/>
            <a:ext cx="7438060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870923" y="12223317"/>
            <a:ext cx="5781777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23817045" y="13059631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4095" y="3561791"/>
            <a:ext cx="20505930" cy="816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808" y="816392"/>
            <a:ext cx="16606902" cy="1312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IELD TESTING"/>
          <p:cNvSpPr txBox="1"/>
          <p:nvPr/>
        </p:nvSpPr>
        <p:spPr>
          <a:xfrm>
            <a:off x="15666573" y="14522707"/>
            <a:ext cx="385064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093C4C"/>
                </a:solidFill>
                <a:latin typeface="Axalp Grotesk Lite Bold"/>
                <a:ea typeface="Axalp Grotesk Lite Bold"/>
                <a:cs typeface="Axalp Grotesk Lite Bold"/>
                <a:sym typeface="Axalp Grotesk Lite Bold"/>
              </a:defRPr>
            </a:lvl1pPr>
          </a:lstStyle>
          <a:p>
            <a:pPr/>
            <a:r>
              <a:t>FIELD TESTING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0856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6455" y="2366747"/>
            <a:ext cx="9667970" cy="9166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99531" y="2446016"/>
            <a:ext cx="9794221" cy="9087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99613" y="12223317"/>
            <a:ext cx="4228542" cy="485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79290" y="11975661"/>
            <a:ext cx="4634701" cy="495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0856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097" y="2136527"/>
            <a:ext cx="9597721" cy="9396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99531" y="2446016"/>
            <a:ext cx="9761845" cy="9087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08356" y="12223317"/>
            <a:ext cx="3611055" cy="485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501430" y="12213414"/>
            <a:ext cx="8558048" cy="495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3437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0856" y="490925"/>
            <a:ext cx="3543301" cy="1433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8031" y="2120320"/>
            <a:ext cx="9751083" cy="947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75731" y="2335087"/>
            <a:ext cx="9692473" cy="919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94741" y="12223317"/>
            <a:ext cx="2638286" cy="49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60247" y="12223317"/>
            <a:ext cx="9323440" cy="495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362" b="367"/>
          <a:stretch>
            <a:fillRect/>
          </a:stretch>
        </p:blipFill>
        <p:spPr>
          <a:xfrm>
            <a:off x="0" y="0"/>
            <a:ext cx="24460200" cy="13754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3" name="Rectangle"/>
          <p:cNvSpPr/>
          <p:nvPr/>
        </p:nvSpPr>
        <p:spPr>
          <a:xfrm>
            <a:off x="12517496" y="9490315"/>
            <a:ext cx="11942704" cy="3026870"/>
          </a:xfrm>
          <a:prstGeom prst="rect">
            <a:avLst/>
          </a:prstGeom>
          <a:solidFill>
            <a:srgbClr val="96D6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4" name="Rectangle"/>
          <p:cNvSpPr/>
          <p:nvPr/>
        </p:nvSpPr>
        <p:spPr>
          <a:xfrm>
            <a:off x="9192899" y="9490315"/>
            <a:ext cx="2897327" cy="3026870"/>
          </a:xfrm>
          <a:prstGeom prst="rect">
            <a:avLst/>
          </a:prstGeom>
          <a:solidFill>
            <a:srgbClr val="96D6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94555" y="10128208"/>
            <a:ext cx="1194146" cy="175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94935" y="10111876"/>
            <a:ext cx="9870073" cy="1783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1494" y="2913486"/>
            <a:ext cx="13881012" cy="10108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812800"/>
            <a:ext cx="16523208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26012" y="2634402"/>
            <a:ext cx="6211203" cy="10168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57740" y="9238511"/>
            <a:ext cx="1699456" cy="1595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3442" y="9376069"/>
            <a:ext cx="2603253" cy="1419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46575" y="9078779"/>
            <a:ext cx="1783182" cy="1830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5681" y="3100124"/>
            <a:ext cx="14232638" cy="5686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75681" y="11455065"/>
            <a:ext cx="3685567" cy="849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57740" y="11455065"/>
            <a:ext cx="3262796" cy="857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146575" y="11447828"/>
            <a:ext cx="2833764" cy="857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27100" y="812800"/>
            <a:ext cx="20617688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9765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0743" y="3672655"/>
            <a:ext cx="22758910" cy="993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0" y="812800"/>
            <a:ext cx="19680555" cy="1309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9765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2270" y="3108529"/>
            <a:ext cx="3048001" cy="3269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6541" y="3082327"/>
            <a:ext cx="3048001" cy="3321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68000" y="3127059"/>
            <a:ext cx="3048000" cy="3251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983728" y="7983088"/>
            <a:ext cx="3048001" cy="3164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983728" y="3124963"/>
            <a:ext cx="3048001" cy="325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299459" y="3330102"/>
            <a:ext cx="3048001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36541" y="8049991"/>
            <a:ext cx="3048001" cy="3121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52270" y="7983088"/>
            <a:ext cx="3565838" cy="3255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274059" y="8123596"/>
            <a:ext cx="3098801" cy="3105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668000" y="8123596"/>
            <a:ext cx="3048000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552726" y="6750087"/>
            <a:ext cx="2015631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41310" y="11695699"/>
            <a:ext cx="3238463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82490" y="6750087"/>
            <a:ext cx="2937511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207850" y="11695699"/>
            <a:ext cx="1336841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705325" y="6750087"/>
            <a:ext cx="2973350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1168653" y="11708648"/>
            <a:ext cx="2046695" cy="310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5764392" y="6750087"/>
            <a:ext cx="1486676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4708221" y="11695699"/>
            <a:ext cx="3599016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9805077" y="6750087"/>
            <a:ext cx="2036764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9533030" y="11695699"/>
            <a:ext cx="2580857" cy="32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927100" y="812800"/>
            <a:ext cx="20591653" cy="1309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9765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5109" y="5601310"/>
            <a:ext cx="9258230" cy="455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22339" y="3326268"/>
            <a:ext cx="6186552" cy="9106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7100" y="812800"/>
            <a:ext cx="19189446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9765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00229" y="3551527"/>
            <a:ext cx="11679937" cy="8576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4543" y="4704440"/>
            <a:ext cx="5712565" cy="6321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27270" y="3095415"/>
            <a:ext cx="383532" cy="9964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7100" y="812800"/>
            <a:ext cx="19456654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34800" cy="137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23817045" y="13059631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" name="Rectangle"/>
          <p:cNvSpPr/>
          <p:nvPr/>
        </p:nvSpPr>
        <p:spPr>
          <a:xfrm>
            <a:off x="13533496" y="9490315"/>
            <a:ext cx="10850505" cy="3026870"/>
          </a:xfrm>
          <a:prstGeom prst="rect">
            <a:avLst/>
          </a:prstGeom>
          <a:solidFill>
            <a:srgbClr val="96D6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" name="Rectangle"/>
          <p:cNvSpPr/>
          <p:nvPr/>
        </p:nvSpPr>
        <p:spPr>
          <a:xfrm>
            <a:off x="10208899" y="9490315"/>
            <a:ext cx="2897327" cy="3026870"/>
          </a:xfrm>
          <a:prstGeom prst="rect">
            <a:avLst/>
          </a:prstGeom>
          <a:solidFill>
            <a:srgbClr val="96D6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10934" y="10111876"/>
            <a:ext cx="7640764" cy="180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22730" y="10170383"/>
            <a:ext cx="491498" cy="1743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9765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2085" y="2927381"/>
            <a:ext cx="12443486" cy="9694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41965" y="3092551"/>
            <a:ext cx="7849401" cy="966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7100" y="812800"/>
            <a:ext cx="20794218" cy="1300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9765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5128" y="3178219"/>
            <a:ext cx="14662787" cy="918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0" y="812800"/>
            <a:ext cx="21330158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9765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7290" y="3073827"/>
            <a:ext cx="16874238" cy="9513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0" y="812800"/>
            <a:ext cx="19148298" cy="1309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2713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7130" y="2649479"/>
            <a:ext cx="17150463" cy="10749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0" y="812800"/>
            <a:ext cx="16929989" cy="1309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2713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5846" y="2830749"/>
            <a:ext cx="10586074" cy="10226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35166" y="2357697"/>
            <a:ext cx="7628332" cy="11003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7100" y="812800"/>
            <a:ext cx="16335248" cy="1309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2713" y="549112"/>
            <a:ext cx="1012930" cy="132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824788" y="2462312"/>
            <a:ext cx="20195540" cy="16091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19577" y="2846152"/>
            <a:ext cx="1238650" cy="1534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75561" y="4903077"/>
            <a:ext cx="1326681" cy="1590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90928" y="7044470"/>
            <a:ext cx="1086678" cy="1476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90928" y="11248738"/>
            <a:ext cx="1073887" cy="140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453501" y="9214514"/>
            <a:ext cx="1348741" cy="1306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275353" y="3184867"/>
            <a:ext cx="3740075" cy="85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275353" y="5269586"/>
            <a:ext cx="4901718" cy="85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275353" y="7354299"/>
            <a:ext cx="3211678" cy="8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7275353" y="9439024"/>
            <a:ext cx="5244352" cy="85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275353" y="11474035"/>
            <a:ext cx="4392550" cy="956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27100" y="812800"/>
            <a:ext cx="20544155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Number"/>
          <p:cNvSpPr txBox="1"/>
          <p:nvPr>
            <p:ph type="sldNum" sz="quarter" idx="2"/>
          </p:nvPr>
        </p:nvSpPr>
        <p:spPr>
          <a:xfrm>
            <a:off x="23753495" y="13059631"/>
            <a:ext cx="368504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4095" y="3561791"/>
            <a:ext cx="20505930" cy="816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808" y="816392"/>
            <a:ext cx="16606902" cy="1312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23817045" y="13059631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9200" y="3069707"/>
            <a:ext cx="19405600" cy="954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508" y="816392"/>
            <a:ext cx="15682469" cy="1312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23817045" y="13059631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7224" y="3425710"/>
            <a:ext cx="5282719" cy="6126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15800" y="3425710"/>
            <a:ext cx="5479974" cy="608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75274" y="3425710"/>
            <a:ext cx="6330240" cy="61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5011" y="3895356"/>
            <a:ext cx="4781335" cy="561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3877" y="10237492"/>
            <a:ext cx="4789413" cy="1579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69811" y="10237492"/>
            <a:ext cx="4926534" cy="1491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42800" y="10237492"/>
            <a:ext cx="4047478" cy="1587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275439" y="10237492"/>
            <a:ext cx="4710990" cy="1575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27100" y="812800"/>
            <a:ext cx="19877659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-12700"/>
            <a:ext cx="24434800" cy="137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lide Number"/>
          <p:cNvSpPr txBox="1"/>
          <p:nvPr>
            <p:ph type="sldNum" sz="quarter" idx="2"/>
          </p:nvPr>
        </p:nvSpPr>
        <p:spPr>
          <a:xfrm>
            <a:off x="23817045" y="13059631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0" name="Rectangle"/>
          <p:cNvSpPr/>
          <p:nvPr/>
        </p:nvSpPr>
        <p:spPr>
          <a:xfrm>
            <a:off x="13533494" y="9490315"/>
            <a:ext cx="10850505" cy="3026870"/>
          </a:xfrm>
          <a:prstGeom prst="rect">
            <a:avLst/>
          </a:prstGeom>
          <a:solidFill>
            <a:srgbClr val="96D6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" name="Rectangle"/>
          <p:cNvSpPr/>
          <p:nvPr/>
        </p:nvSpPr>
        <p:spPr>
          <a:xfrm>
            <a:off x="10208899" y="9490315"/>
            <a:ext cx="2897327" cy="3026870"/>
          </a:xfrm>
          <a:prstGeom prst="rect">
            <a:avLst/>
          </a:prstGeom>
          <a:solidFill>
            <a:srgbClr val="96D6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06950" y="10117122"/>
            <a:ext cx="7962783" cy="180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09166" y="10118091"/>
            <a:ext cx="1096792" cy="1772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23817045" y="13059631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0180" y="2525629"/>
            <a:ext cx="10650857" cy="10721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06767" y="2663347"/>
            <a:ext cx="9281847" cy="1025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0" y="812800"/>
            <a:ext cx="19527520" cy="1306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23817045" y="13059631"/>
            <a:ext cx="241403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A3D5E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44247" y="4275073"/>
            <a:ext cx="5227232" cy="6248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8744" y="4896662"/>
            <a:ext cx="4769257" cy="559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1253" y="4314710"/>
            <a:ext cx="5170590" cy="616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02826" y="4400683"/>
            <a:ext cx="5032491" cy="6311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1253" y="2918357"/>
            <a:ext cx="617222" cy="929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08744" y="2903114"/>
            <a:ext cx="876298" cy="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858260" y="2918357"/>
            <a:ext cx="883937" cy="944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144247" y="2933593"/>
            <a:ext cx="896625" cy="929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2008" y="11366016"/>
            <a:ext cx="4506177" cy="95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719844" y="11366016"/>
            <a:ext cx="4905147" cy="95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378938" y="11366016"/>
            <a:ext cx="4954779" cy="95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207747" y="11366016"/>
            <a:ext cx="3411501" cy="1003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27100" y="812800"/>
            <a:ext cx="19363690" cy="1312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